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0A1E3-B66A-4065-A523-9B46C6968285}" v="14" dt="2025-08-21T01:05:02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34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vin Molina" userId="f152948cac386844" providerId="LiveId" clId="{4640A1E3-B66A-4065-A523-9B46C6968285}"/>
    <pc:docChg chg="undo custSel addSld delSld modSld">
      <pc:chgData name="Marvin Molina" userId="f152948cac386844" providerId="LiveId" clId="{4640A1E3-B66A-4065-A523-9B46C6968285}" dt="2025-08-21T01:05:24.060" v="155" actId="962"/>
      <pc:docMkLst>
        <pc:docMk/>
      </pc:docMkLst>
      <pc:sldChg chg="addSp delSp modSp new mod setBg">
        <pc:chgData name="Marvin Molina" userId="f152948cac386844" providerId="LiveId" clId="{4640A1E3-B66A-4065-A523-9B46C6968285}" dt="2025-08-21T00:55:08.754" v="20" actId="26606"/>
        <pc:sldMkLst>
          <pc:docMk/>
          <pc:sldMk cId="2802521312" sldId="258"/>
        </pc:sldMkLst>
        <pc:spChg chg="mod">
          <ac:chgData name="Marvin Molina" userId="f152948cac386844" providerId="LiveId" clId="{4640A1E3-B66A-4065-A523-9B46C6968285}" dt="2025-08-21T00:55:08.754" v="20" actId="26606"/>
          <ac:spMkLst>
            <pc:docMk/>
            <pc:sldMk cId="2802521312" sldId="258"/>
            <ac:spMk id="2" creationId="{B6ACAEC1-A88C-72F5-61F6-85ECF16142AD}"/>
          </ac:spMkLst>
        </pc:spChg>
        <pc:spChg chg="del">
          <ac:chgData name="Marvin Molina" userId="f152948cac386844" providerId="LiveId" clId="{4640A1E3-B66A-4065-A523-9B46C6968285}" dt="2025-08-21T00:55:01.667" v="16" actId="931"/>
          <ac:spMkLst>
            <pc:docMk/>
            <pc:sldMk cId="2802521312" sldId="258"/>
            <ac:spMk id="3" creationId="{15B8F8F9-514F-320E-167D-20C8C0C26D16}"/>
          </ac:spMkLst>
        </pc:spChg>
        <pc:spChg chg="add del mod">
          <ac:chgData name="Marvin Molina" userId="f152948cac386844" providerId="LiveId" clId="{4640A1E3-B66A-4065-A523-9B46C6968285}" dt="2025-08-21T00:55:08.754" v="20" actId="26606"/>
          <ac:spMkLst>
            <pc:docMk/>
            <pc:sldMk cId="2802521312" sldId="258"/>
            <ac:spMk id="4" creationId="{7BE55D2A-F489-5F41-EE7D-C547FE8730F0}"/>
          </ac:spMkLst>
        </pc:spChg>
        <pc:spChg chg="add mod">
          <ac:chgData name="Marvin Molina" userId="f152948cac386844" providerId="LiveId" clId="{4640A1E3-B66A-4065-A523-9B46C6968285}" dt="2025-08-21T00:51:54.682" v="3"/>
          <ac:spMkLst>
            <pc:docMk/>
            <pc:sldMk cId="2802521312" sldId="258"/>
            <ac:spMk id="5" creationId="{6EBD88E0-A9FB-8E19-9171-38154F2F0203}"/>
          </ac:spMkLst>
        </pc:spChg>
        <pc:spChg chg="add">
          <ac:chgData name="Marvin Molina" userId="f152948cac386844" providerId="LiveId" clId="{4640A1E3-B66A-4065-A523-9B46C6968285}" dt="2025-08-21T00:55:08.754" v="20" actId="26606"/>
          <ac:spMkLst>
            <pc:docMk/>
            <pc:sldMk cId="2802521312" sldId="258"/>
            <ac:spMk id="55" creationId="{C2E4E997-8672-4FFD-B8EC-9932A8E4714B}"/>
          </ac:spMkLst>
        </pc:spChg>
        <pc:grpChg chg="add">
          <ac:chgData name="Marvin Molina" userId="f152948cac386844" providerId="LiveId" clId="{4640A1E3-B66A-4065-A523-9B46C6968285}" dt="2025-08-21T00:55:08.754" v="20" actId="26606"/>
          <ac:grpSpMkLst>
            <pc:docMk/>
            <pc:sldMk cId="2802521312" sldId="258"/>
            <ac:grpSpMk id="14" creationId="{EB95AFDF-FA7D-4311-9C65-6D507D92F474}"/>
          </ac:grpSpMkLst>
        </pc:grpChg>
        <pc:grpChg chg="add">
          <ac:chgData name="Marvin Molina" userId="f152948cac386844" providerId="LiveId" clId="{4640A1E3-B66A-4065-A523-9B46C6968285}" dt="2025-08-21T00:55:08.754" v="20" actId="26606"/>
          <ac:grpSpMkLst>
            <pc:docMk/>
            <pc:sldMk cId="2802521312" sldId="258"/>
            <ac:grpSpMk id="59" creationId="{453E4DEE-E996-40F8-8635-0FF43D7348F9}"/>
          </ac:grpSpMkLst>
        </pc:grpChg>
        <pc:picChg chg="add mod ord">
          <ac:chgData name="Marvin Molina" userId="f152948cac386844" providerId="LiveId" clId="{4640A1E3-B66A-4065-A523-9B46C6968285}" dt="2025-08-21T00:55:08.754" v="20" actId="26606"/>
          <ac:picMkLst>
            <pc:docMk/>
            <pc:sldMk cId="2802521312" sldId="258"/>
            <ac:picMk id="7" creationId="{42D51CFA-0370-2A54-F252-8DA1F76C360D}"/>
          </ac:picMkLst>
        </pc:picChg>
        <pc:picChg chg="add">
          <ac:chgData name="Marvin Molina" userId="f152948cac386844" providerId="LiveId" clId="{4640A1E3-B66A-4065-A523-9B46C6968285}" dt="2025-08-21T00:55:08.754" v="20" actId="26606"/>
          <ac:picMkLst>
            <pc:docMk/>
            <pc:sldMk cId="2802521312" sldId="258"/>
            <ac:picMk id="12" creationId="{5FF7B57D-FF7B-48B3-9F60-9BCEEECF9E76}"/>
          </ac:picMkLst>
        </pc:picChg>
        <pc:picChg chg="add">
          <ac:chgData name="Marvin Molina" userId="f152948cac386844" providerId="LiveId" clId="{4640A1E3-B66A-4065-A523-9B46C6968285}" dt="2025-08-21T00:55:08.754" v="20" actId="26606"/>
          <ac:picMkLst>
            <pc:docMk/>
            <pc:sldMk cId="2802521312" sldId="258"/>
            <ac:picMk id="57" creationId="{FE6BA9E6-1D9E-4D30-B528-D49FA1342E4E}"/>
          </ac:picMkLst>
        </pc:picChg>
      </pc:sldChg>
      <pc:sldChg chg="new del">
        <pc:chgData name="Marvin Molina" userId="f152948cac386844" providerId="LiveId" clId="{4640A1E3-B66A-4065-A523-9B46C6968285}" dt="2025-08-21T00:56:45.545" v="22" actId="2696"/>
        <pc:sldMkLst>
          <pc:docMk/>
          <pc:sldMk cId="1892287306" sldId="259"/>
        </pc:sldMkLst>
      </pc:sldChg>
      <pc:sldChg chg="addSp delSp modSp new mod setBg setClrOvrMap">
        <pc:chgData name="Marvin Molina" userId="f152948cac386844" providerId="LiveId" clId="{4640A1E3-B66A-4065-A523-9B46C6968285}" dt="2025-08-21T01:05:24.060" v="155" actId="962"/>
        <pc:sldMkLst>
          <pc:docMk/>
          <pc:sldMk cId="3735735107" sldId="259"/>
        </pc:sldMkLst>
        <pc:spChg chg="add mod ord">
          <ac:chgData name="Marvin Molina" userId="f152948cac386844" providerId="LiveId" clId="{4640A1E3-B66A-4065-A523-9B46C6968285}" dt="2025-08-21T01:05:15.044" v="150" actId="14100"/>
          <ac:spMkLst>
            <pc:docMk/>
            <pc:sldMk cId="3735735107" sldId="259"/>
            <ac:spMk id="2" creationId="{17B50DD1-806F-48B8-B5D0-B5635446A257}"/>
          </ac:spMkLst>
        </pc:spChg>
        <pc:spChg chg="add del">
          <ac:chgData name="Marvin Molina" userId="f152948cac386844" providerId="LiveId" clId="{4640A1E3-B66A-4065-A523-9B46C6968285}" dt="2025-08-21T01:01:56.911" v="50" actId="26606"/>
          <ac:spMkLst>
            <pc:docMk/>
            <pc:sldMk cId="3735735107" sldId="259"/>
            <ac:spMk id="52" creationId="{6697F791-5FFA-4164-899F-EB52EA72B024}"/>
          </ac:spMkLst>
        </pc:spChg>
        <pc:spChg chg="add del">
          <ac:chgData name="Marvin Molina" userId="f152948cac386844" providerId="LiveId" clId="{4640A1E3-B66A-4065-A523-9B46C6968285}" dt="2025-08-21T01:01:56.911" v="50" actId="26606"/>
          <ac:spMkLst>
            <pc:docMk/>
            <pc:sldMk cId="3735735107" sldId="259"/>
            <ac:spMk id="56" creationId="{B773AB25-A422-41AA-9737-5E04C1966DE1}"/>
          </ac:spMkLst>
        </pc:spChg>
        <pc:spChg chg="add del">
          <ac:chgData name="Marvin Molina" userId="f152948cac386844" providerId="LiveId" clId="{4640A1E3-B66A-4065-A523-9B46C6968285}" dt="2025-08-21T01:01:49.949" v="42" actId="26606"/>
          <ac:spMkLst>
            <pc:docMk/>
            <pc:sldMk cId="3735735107" sldId="259"/>
            <ac:spMk id="135" creationId="{3CBA50DB-DBC7-4B6E-B3C1-8FF1EA519791}"/>
          </ac:spMkLst>
        </pc:spChg>
        <pc:spChg chg="add del">
          <ac:chgData name="Marvin Molina" userId="f152948cac386844" providerId="LiveId" clId="{4640A1E3-B66A-4065-A523-9B46C6968285}" dt="2025-08-21T01:01:49.949" v="42" actId="26606"/>
          <ac:spMkLst>
            <pc:docMk/>
            <pc:sldMk cId="3735735107" sldId="259"/>
            <ac:spMk id="180" creationId="{A1351C6B-7343-451F-AB4A-1CE294A4E927}"/>
          </ac:spMkLst>
        </pc:spChg>
        <pc:spChg chg="add del">
          <ac:chgData name="Marvin Molina" userId="f152948cac386844" providerId="LiveId" clId="{4640A1E3-B66A-4065-A523-9B46C6968285}" dt="2025-08-21T01:01:51.205" v="44" actId="26606"/>
          <ac:spMkLst>
            <pc:docMk/>
            <pc:sldMk cId="3735735107" sldId="259"/>
            <ac:spMk id="221" creationId="{C2E4E997-8672-4FFD-B8EC-9932A8E4714B}"/>
          </ac:spMkLst>
        </pc:spChg>
        <pc:spChg chg="add del">
          <ac:chgData name="Marvin Molina" userId="f152948cac386844" providerId="LiveId" clId="{4640A1E3-B66A-4065-A523-9B46C6968285}" dt="2025-08-21T01:01:52.894" v="46" actId="26606"/>
          <ac:spMkLst>
            <pc:docMk/>
            <pc:sldMk cId="3735735107" sldId="259"/>
            <ac:spMk id="253" creationId="{6697F791-5FFA-4164-899F-EB52EA72B024}"/>
          </ac:spMkLst>
        </pc:spChg>
        <pc:spChg chg="add del">
          <ac:chgData name="Marvin Molina" userId="f152948cac386844" providerId="LiveId" clId="{4640A1E3-B66A-4065-A523-9B46C6968285}" dt="2025-08-21T01:01:52.894" v="46" actId="26606"/>
          <ac:spMkLst>
            <pc:docMk/>
            <pc:sldMk cId="3735735107" sldId="259"/>
            <ac:spMk id="255" creationId="{B773AB25-A422-41AA-9737-5E04C1966DE1}"/>
          </ac:spMkLst>
        </pc:spChg>
        <pc:grpChg chg="add del">
          <ac:chgData name="Marvin Molina" userId="f152948cac386844" providerId="LiveId" clId="{4640A1E3-B66A-4065-A523-9B46C6968285}" dt="2025-08-21T01:01:56.911" v="50" actId="26606"/>
          <ac:grpSpMkLst>
            <pc:docMk/>
            <pc:sldMk cId="3735735107" sldId="259"/>
            <ac:grpSpMk id="11" creationId="{EB95AFDF-FA7D-4311-9C65-6D507D92F474}"/>
          </ac:grpSpMkLst>
        </pc:grpChg>
        <pc:grpChg chg="add del">
          <ac:chgData name="Marvin Molina" userId="f152948cac386844" providerId="LiveId" clId="{4640A1E3-B66A-4065-A523-9B46C6968285}" dt="2025-08-21T01:01:56.911" v="50" actId="26606"/>
          <ac:grpSpMkLst>
            <pc:docMk/>
            <pc:sldMk cId="3735735107" sldId="259"/>
            <ac:grpSpMk id="60" creationId="{6AD0D387-1584-4477-B5F8-52B50D4F2205}"/>
          </ac:grpSpMkLst>
        </pc:grpChg>
        <pc:grpChg chg="add del">
          <ac:chgData name="Marvin Molina" userId="f152948cac386844" providerId="LiveId" clId="{4640A1E3-B66A-4065-A523-9B46C6968285}" dt="2025-08-21T01:01:55.029" v="48" actId="26606"/>
          <ac:grpSpMkLst>
            <pc:docMk/>
            <pc:sldMk cId="3735735107" sldId="259"/>
            <ac:grpSpMk id="258" creationId="{A838DBA2-246D-4087-AE0A-6EA2B4B65AF3}"/>
          </ac:grpSpMkLst>
        </pc:grpChg>
        <pc:picChg chg="add del mod">
          <ac:chgData name="Marvin Molina" userId="f152948cac386844" providerId="LiveId" clId="{4640A1E3-B66A-4065-A523-9B46C6968285}" dt="2025-08-21T01:03:30.894" v="145" actId="478"/>
          <ac:picMkLst>
            <pc:docMk/>
            <pc:sldMk cId="3735735107" sldId="259"/>
            <ac:picMk id="4" creationId="{5990C58D-DA05-488C-3FE9-E0E5F2444AC4}"/>
          </ac:picMkLst>
        </pc:picChg>
        <pc:picChg chg="add mod">
          <ac:chgData name="Marvin Molina" userId="f152948cac386844" providerId="LiveId" clId="{4640A1E3-B66A-4065-A523-9B46C6968285}" dt="2025-08-21T01:05:24.060" v="155" actId="962"/>
          <ac:picMkLst>
            <pc:docMk/>
            <pc:sldMk cId="3735735107" sldId="259"/>
            <ac:picMk id="6" creationId="{661A69FF-9D49-D540-7BF2-BBF06F0C833B}"/>
          </ac:picMkLst>
        </pc:picChg>
        <pc:picChg chg="add del">
          <ac:chgData name="Marvin Molina" userId="f152948cac386844" providerId="LiveId" clId="{4640A1E3-B66A-4065-A523-9B46C6968285}" dt="2025-08-21T01:01:56.911" v="50" actId="26606"/>
          <ac:picMkLst>
            <pc:docMk/>
            <pc:sldMk cId="3735735107" sldId="259"/>
            <ac:picMk id="9" creationId="{5FF7B57D-FF7B-48B3-9F60-9BCEEECF9E76}"/>
          </ac:picMkLst>
        </pc:picChg>
        <pc:picChg chg="add del">
          <ac:chgData name="Marvin Molina" userId="f152948cac386844" providerId="LiveId" clId="{4640A1E3-B66A-4065-A523-9B46C6968285}" dt="2025-08-21T01:01:56.911" v="50" actId="26606"/>
          <ac:picMkLst>
            <pc:docMk/>
            <pc:sldMk cId="3735735107" sldId="259"/>
            <ac:picMk id="54" creationId="{4E28A1A9-FB81-4816-AAEA-C3B430946951}"/>
          </ac:picMkLst>
        </pc:picChg>
        <pc:picChg chg="add del">
          <ac:chgData name="Marvin Molina" userId="f152948cac386844" providerId="LiveId" clId="{4640A1E3-B66A-4065-A523-9B46C6968285}" dt="2025-08-21T01:01:56.911" v="50" actId="26606"/>
          <ac:picMkLst>
            <pc:docMk/>
            <pc:sldMk cId="3735735107" sldId="259"/>
            <ac:picMk id="58" creationId="{AF0552B8-DE8C-40DF-B29F-1728E6A10619}"/>
          </ac:picMkLst>
        </pc:picChg>
        <pc:picChg chg="add del">
          <ac:chgData name="Marvin Molina" userId="f152948cac386844" providerId="LiveId" clId="{4640A1E3-B66A-4065-A523-9B46C6968285}" dt="2025-08-21T01:01:49.949" v="42" actId="26606"/>
          <ac:picMkLst>
            <pc:docMk/>
            <pc:sldMk cId="3735735107" sldId="259"/>
            <ac:picMk id="92" creationId="{5FF7B57D-FF7B-48B3-9F60-9BCEEECF9E76}"/>
          </ac:picMkLst>
        </pc:picChg>
        <pc:picChg chg="add del">
          <ac:chgData name="Marvin Molina" userId="f152948cac386844" providerId="LiveId" clId="{4640A1E3-B66A-4065-A523-9B46C6968285}" dt="2025-08-21T01:01:52.894" v="46" actId="26606"/>
          <ac:picMkLst>
            <pc:docMk/>
            <pc:sldMk cId="3735735107" sldId="259"/>
            <ac:picMk id="141" creationId="{AF0552B8-DE8C-40DF-B29F-1728E6A10619}"/>
          </ac:picMkLst>
        </pc:picChg>
        <pc:picChg chg="add del">
          <ac:chgData name="Marvin Molina" userId="f152948cac386844" providerId="LiveId" clId="{4640A1E3-B66A-4065-A523-9B46C6968285}" dt="2025-08-21T01:01:51.205" v="44" actId="26606"/>
          <ac:picMkLst>
            <pc:docMk/>
            <pc:sldMk cId="3735735107" sldId="259"/>
            <ac:picMk id="182" creationId="{5FF7B57D-FF7B-48B3-9F60-9BCEEECF9E76}"/>
          </ac:picMkLst>
        </pc:picChg>
        <pc:picChg chg="add del">
          <ac:chgData name="Marvin Molina" userId="f152948cac386844" providerId="LiveId" clId="{4640A1E3-B66A-4065-A523-9B46C6968285}" dt="2025-08-21T01:01:51.205" v="44" actId="26606"/>
          <ac:picMkLst>
            <pc:docMk/>
            <pc:sldMk cId="3735735107" sldId="259"/>
            <ac:picMk id="222" creationId="{FE6BA9E6-1D9E-4D30-B528-D49FA1342E4E}"/>
          </ac:picMkLst>
        </pc:picChg>
        <pc:picChg chg="add del">
          <ac:chgData name="Marvin Molina" userId="f152948cac386844" providerId="LiveId" clId="{4640A1E3-B66A-4065-A523-9B46C6968285}" dt="2025-08-21T01:01:52.894" v="46" actId="26606"/>
          <ac:picMkLst>
            <pc:docMk/>
            <pc:sldMk cId="3735735107" sldId="259"/>
            <ac:picMk id="251" creationId="{5FF7B57D-FF7B-48B3-9F60-9BCEEECF9E76}"/>
          </ac:picMkLst>
        </pc:picChg>
        <pc:picChg chg="add del">
          <ac:chgData name="Marvin Molina" userId="f152948cac386844" providerId="LiveId" clId="{4640A1E3-B66A-4065-A523-9B46C6968285}" dt="2025-08-21T01:01:52.894" v="46" actId="26606"/>
          <ac:picMkLst>
            <pc:docMk/>
            <pc:sldMk cId="3735735107" sldId="259"/>
            <ac:picMk id="254" creationId="{4E28A1A9-FB81-4816-AAEA-C3B430946951}"/>
          </ac:picMkLst>
        </pc:picChg>
        <pc:picChg chg="add del">
          <ac:chgData name="Marvin Molina" userId="f152948cac386844" providerId="LiveId" clId="{4640A1E3-B66A-4065-A523-9B46C6968285}" dt="2025-08-21T01:01:55.029" v="48" actId="26606"/>
          <ac:picMkLst>
            <pc:docMk/>
            <pc:sldMk cId="3735735107" sldId="259"/>
            <ac:picMk id="257" creationId="{59FACE42-44B0-4185-8ED4-9043A78C86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7C133-42A3-7A6A-BEA5-5761B4BBD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7397" y="1113282"/>
            <a:ext cx="3489569" cy="2396681"/>
          </a:xfrm>
        </p:spPr>
        <p:txBody>
          <a:bodyPr>
            <a:normAutofit/>
          </a:bodyPr>
          <a:lstStyle/>
          <a:p>
            <a:r>
              <a:rPr lang="en-US" sz="3400" b="1">
                <a:latin typeface="Cavolini" panose="03000502040302020204" pitchFamily="66" charset="0"/>
                <a:cs typeface="Cavolini" panose="03000502040302020204" pitchFamily="66" charset="0"/>
              </a:rPr>
              <a:t>Importance of varnish on boats</a:t>
            </a:r>
            <a:br>
              <a:rPr lang="es-US" sz="3400"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es-US" sz="34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C8FC03-B52F-4A53-D108-B9E010A07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666" y="3602038"/>
            <a:ext cx="3500301" cy="2052720"/>
          </a:xfrm>
        </p:spPr>
        <p:txBody>
          <a:bodyPr>
            <a:normAutofit/>
          </a:bodyPr>
          <a:lstStyle/>
          <a:p>
            <a:r>
              <a:rPr lang="es-US" sz="1800" b="1">
                <a:latin typeface="Cavolini" panose="03000502040302020204" pitchFamily="66" charset="0"/>
                <a:cs typeface="Cavolini" panose="03000502040302020204" pitchFamily="66" charset="0"/>
              </a:rPr>
              <a:t>Unique Yacht Detailling 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8B3F5CD4-CBC8-4A22-9DCC-0420CA28A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BDF116DA-113C-E1DB-B2F9-D5CC6117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564" r="2" b="12620"/>
          <a:stretch>
            <a:fillRect/>
          </a:stretch>
        </p:blipFill>
        <p:spPr>
          <a:xfrm>
            <a:off x="1118988" y="1136606"/>
            <a:ext cx="6112382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5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C723-712A-0CF0-4A5D-DD64F35B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220" y="36287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Moisture protection:</a:t>
            </a:r>
            <a:br>
              <a:rPr lang="en-US" sz="2000" dirty="0"/>
            </a:br>
            <a:endParaRPr lang="es-US" sz="2000" dirty="0"/>
          </a:p>
        </p:txBody>
      </p:sp>
      <p:pic>
        <p:nvPicPr>
          <p:cNvPr id="6" name="Marcador de contenido 5" descr="Imagen que contiene hecho de madera, agua, playa, puesto&#10;&#10;El contenido generado por IA puede ser incorrecto.">
            <a:extLst>
              <a:ext uri="{FF2B5EF4-FFF2-40B4-BE49-F238E27FC236}">
                <a16:creationId xmlns:a16="http://schemas.microsoft.com/office/drawing/2014/main" id="{4A743F0D-A256-6067-2DA5-376173115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7356" y="2426468"/>
            <a:ext cx="4722282" cy="3541712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EB33D56-230E-B060-28EA-8CE9BEC22E22}"/>
              </a:ext>
            </a:extLst>
          </p:cNvPr>
          <p:cNvSpPr txBox="1"/>
          <p:nvPr/>
        </p:nvSpPr>
        <p:spPr>
          <a:xfrm>
            <a:off x="1160206" y="3144479"/>
            <a:ext cx="4935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Wood on boats is constantly exposed to water, both fresh and salt, which can cause rot, warping, and deterioration. Varnish creates a protective barrier that prevents moisture from penetrating the wood.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52250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22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US"/>
              </a:p>
            </p:txBody>
          </p:sp>
        </p:grp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ACAEC1-A88C-72F5-61F6-85ECF161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UV Protection: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E55D2A-F489-5F41-EE7D-C547FE873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2" y="2249487"/>
            <a:ext cx="4459287" cy="396504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The sun's ultraviolet rays can damage wood, making it brittle and discoloring it. Marine varnishes contain UV inhibitors that protect the wood from these effects.</a:t>
            </a:r>
            <a:endParaRPr lang="en-US" sz="2000"/>
          </a:p>
        </p:txBody>
      </p:sp>
      <p:pic>
        <p:nvPicPr>
          <p:cNvPr id="7" name="Marcador de contenido 6" descr="Un muelle sobre el agua&#10;&#10;El contenido generado por IA puede ser incorrecto.">
            <a:extLst>
              <a:ext uri="{FF2B5EF4-FFF2-40B4-BE49-F238E27FC236}">
                <a16:creationId xmlns:a16="http://schemas.microsoft.com/office/drawing/2014/main" id="{42D51CFA-0370-2A54-F252-8DA1F76C3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0" y="1370421"/>
            <a:ext cx="5456279" cy="409220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0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71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76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US"/>
            </a:p>
          </p:txBody>
        </p:sp>
      </p:grpSp>
    </p:spTree>
    <p:extLst>
      <p:ext uri="{BB962C8B-B14F-4D97-AF65-F5344CB8AC3E}">
        <p14:creationId xmlns:p14="http://schemas.microsoft.com/office/powerpoint/2010/main" val="280252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7B50DD1-806F-48B8-B5D0-B5635446A257}"/>
              </a:ext>
            </a:extLst>
          </p:cNvPr>
          <p:cNvSpPr txBox="1"/>
          <p:nvPr/>
        </p:nvSpPr>
        <p:spPr>
          <a:xfrm>
            <a:off x="1278194" y="845574"/>
            <a:ext cx="42377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Durability and resistance:</a:t>
            </a:r>
          </a:p>
          <a:p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The varnish increases the wood's resistance to wear, scratches, and impacts, which is essential for a boat that is used frequently.</a:t>
            </a:r>
          </a:p>
          <a:p>
            <a:endParaRPr 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Durability and resistance:</a:t>
            </a:r>
          </a:p>
          <a:p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The varnish increases the wood's resistance to wear, scratches, and impacts, which is essential for a boat that is used frequently.</a:t>
            </a:r>
          </a:p>
          <a:p>
            <a:endParaRPr 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Maintenance:</a:t>
            </a:r>
          </a:p>
          <a:p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Although the varnish protects the wood, it is important to perform periodic maintenance, including light sanding and applying additional coats, to ensure its long-term effectiveness.</a:t>
            </a:r>
            <a:endParaRPr lang="es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Imagen 5" descr="Una silla de madera junto a un muelle">
            <a:extLst>
              <a:ext uri="{FF2B5EF4-FFF2-40B4-BE49-F238E27FC236}">
                <a16:creationId xmlns:a16="http://schemas.microsoft.com/office/drawing/2014/main" id="{661A69FF-9D49-D540-7BF2-BBF06F0C8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954" y="963867"/>
            <a:ext cx="4473678" cy="47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35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{8F31105D-F727-4E96-99F1-85C259CE4EDA}TF6d5feb1e-e145-43f1-b745-cb4b54c5ee97494f94d6-c317f2461df2</Template>
  <TotalTime>28</TotalTime>
  <Words>170</Words>
  <Application>Microsoft Office PowerPoint</Application>
  <PresentationFormat>Panorámica</PresentationFormat>
  <Paragraphs>15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Cavolini</vt:lpstr>
      <vt:lpstr>Tw Cen MT</vt:lpstr>
      <vt:lpstr>Circuito</vt:lpstr>
      <vt:lpstr>Importance of varnish on boats </vt:lpstr>
      <vt:lpstr>Moisture protection: </vt:lpstr>
      <vt:lpstr>UV Protection: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Marvin Molina</dc:creator>
  <cp:lastModifiedBy>Marvin Molina</cp:lastModifiedBy>
  <cp:revision>1</cp:revision>
  <dcterms:created xsi:type="dcterms:W3CDTF">2025-08-21T00:37:08Z</dcterms:created>
  <dcterms:modified xsi:type="dcterms:W3CDTF">2025-08-21T01:05:28Z</dcterms:modified>
</cp:coreProperties>
</file>